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1" r:id="rId6"/>
    <p:sldId id="262" r:id="rId7"/>
    <p:sldId id="265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B4E6C2-3ECC-4A69-AABC-51682850956C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5B589B-28D0-42B6-BAEC-9F7F57042AF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3249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https://unsplash.com/photos/brown-wooden-table-and-chairs-PDRFeeDniCk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B589B-28D0-42B6-BAEC-9F7F57042AF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494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https://unsplash.com/photos/green-arrow-goes-straight-to-center-of-dartboard-reaching-the-goal-of-success-business-goal-setting-3d-render-illustration-4wRin-wsqjM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B589B-28D0-42B6-BAEC-9F7F57042AF4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0990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https://unsplash.com/photos/tried-young-asian-office-employee-feeling-sick-and-have-a-headache-from-a-long-working-day-at-office-gpnFPMj1BCQ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B589B-28D0-42B6-BAEC-9F7F57042AF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82521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https://unsplash.com/photos/two-people-sitting-at-a-table-with-a-book-KnvVIUw8EIw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B589B-28D0-42B6-BAEC-9F7F57042AF4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8486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https://unsplash.com/photos/gray-and-white-click-pen-on-white-printer-paper-cbEvoHbJnIE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B589B-28D0-42B6-BAEC-9F7F57042AF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95018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https://unsplash.com/photos/monitor-showing-java-programming-OqtafYT5kTw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B589B-28D0-42B6-BAEC-9F7F57042AF4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7036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https://unsplash.com/photos/business-people-working-office-corporate-meeting-team-startup-concept-SHJYMYUGSNY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B589B-28D0-42B6-BAEC-9F7F57042AF4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25219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https://unsplash.com/photos/a-smiley-face-wearing-a-graduation-cap-iMfG5py52LA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B589B-28D0-42B6-BAEC-9F7F57042AF4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6610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1FE1CA-7D88-2841-0F73-2D337075CE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ADFFB80-24B0-7C5C-5B44-34FCE3F4BD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995A8DD-BCE3-41E6-9BFD-99190F701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294A180-50F3-9F02-D5E8-FF59E1797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26E10E-BC0C-395E-2F9F-B25C8FB5D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9201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49D5CA-CDD0-D4BB-06A2-07BA9E7F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1FF5776-098F-E11D-6423-F97483ABB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C63EBBA-AD87-F98A-4ECE-74242FFFA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073868C-1BD1-E5F2-634B-0DDFA3C11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A622211-CFA9-251B-4FB3-751F10FCA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0729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969A305-2165-5C15-4E16-D734A3BE29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F40BE97-4199-BD3C-3DD4-3CC3DAB4E2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C152B1-742E-AE5F-DAE5-AA71CE99C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F39CA4A-8184-0B7D-3B5F-1C135E7C0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7FAC95C-40E5-6853-EBC2-6FDA30CEA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4700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2C6AD3-3EF4-BF46-C0AD-DDBD066EB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C61CF90-2C16-2536-5B6D-C003B275C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F3000E-B1C9-44AD-E682-BA60204EE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9DC24C5-6826-77E5-9714-C1FC7ED02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8D96D7-857E-D5BA-5E0B-89A61541D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6811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230580-5B5F-1D24-983F-A7626D5E3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4EE4941-5774-7B5A-878E-A8CB5082A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54FDC9-3404-FF25-E3A8-A6028AA0C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7A49D26-EC09-A12F-1327-F0E440A7D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DB5231-4749-4996-F448-66048A0CA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6883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2F04F5-93DA-E929-05BB-2CE1F6BC9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5D8EB7-92E5-C312-C3E4-759DDE7BDE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FDFE581-40E4-8384-A08B-847FFF5B1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12C2123-7195-858A-244C-99584F042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F08F2C3-3683-2A31-E52B-6AD528345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E25264C-9E38-3F55-1E47-BF66F6A76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6402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C2FBF4-BCEE-FCC9-1571-8482E3EBC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9BCEA1A-35FB-7E43-2686-7AC3417EC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2281C0C-2B1D-77A0-C3C6-B6CFD5BEE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EF51818-5CBC-D1C4-9DB7-168779E784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519DB2D-3B27-F93E-A946-B77ADEB013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F50E90D-74D3-602C-9093-3D79645C9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66D269B-51CB-2E08-CF55-C4F3B7762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9893301-806C-250F-98D5-CD2D8109B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461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C2215B-72A9-B47C-8BDA-F9F50AF3B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B1C0BCE-B8AE-B3BC-B6E5-FE9F2638F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9719DEE-BD47-2C49-7D2D-1B2E7D4A8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6ED8817-1B4A-F8E9-A271-D0EC455F3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587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47FD3BB-6291-72E0-BCC4-6F1B93F11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324136C-D85B-23D3-4ABD-3E0007126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D5E3603-A854-03A2-C407-E8301D6E6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4847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4AC87D-851F-43F0-943B-63A693FED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2A8A79-B46D-F920-FF5C-65EAA4567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66705CA-914A-29FF-8DAE-FA7F5B785B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ECADD5F-AFED-B297-5390-BDC71EF1C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B1E9CE1-8FFF-2751-CD97-EC0B7BD11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9C6BB9C-8724-6B45-D949-D2C4F3A5B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8835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F666BE-864F-790B-57D1-FF868186D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2350954-16B4-BBA5-8EF2-668D2E4962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A2168DD-5560-24CA-318F-83E8CCAFFE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CCED675-8A84-2C3D-12B7-1CF441A4C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64CD1C9-C739-B90F-AE2E-B418DC7BD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0FD8269-CE78-E06F-90D6-F530BF175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899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7954C73-1133-C278-87B7-7487C2D1A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E5E71BA-5FED-D48B-A4BC-F5FB5D47B9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1D58680-6FAC-F35E-26A4-534E62A58C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A537C0-5F0F-4060-8C53-67C8797FD8B5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A98871E-58F7-C4E4-1A79-22A217DE6E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B33902F-5F5E-E473-AE3D-396E2528AE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65DD1A-2A5A-4AF6-B40C-FC8C9F4EA9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7409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rown wooden table and chairs">
            <a:extLst>
              <a:ext uri="{FF2B5EF4-FFF2-40B4-BE49-F238E27FC236}">
                <a16:creationId xmlns:a16="http://schemas.microsoft.com/office/drawing/2014/main" id="{555B6D3E-D2C9-2B9E-F917-770F350C3C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64CAFB0-2045-7FEB-D097-F070B4D2E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28291" y="3334328"/>
            <a:ext cx="4812145" cy="2387600"/>
          </a:xfrm>
        </p:spPr>
        <p:txBody>
          <a:bodyPr>
            <a:normAutofit/>
          </a:bodyPr>
          <a:lstStyle/>
          <a:p>
            <a:r>
              <a:rPr lang="zh-TW" altLang="en-US" b="1" dirty="0"/>
              <a:t>校園故事</a:t>
            </a:r>
            <a:br>
              <a:rPr lang="en-US" altLang="zh-TW" b="1" dirty="0"/>
            </a:br>
            <a:r>
              <a:rPr lang="en-US" altLang="zh-TW" b="1" dirty="0"/>
              <a:t>(</a:t>
            </a:r>
            <a:r>
              <a:rPr lang="en-US" altLang="zh-TW" b="1" dirty="0" err="1"/>
              <a:t>Animaze</a:t>
            </a:r>
            <a:r>
              <a:rPr lang="en-US" altLang="zh-TW" b="1" dirty="0"/>
              <a:t>)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1889409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1F06D06-3B91-67C0-78E5-4A93653AF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目標</a:t>
            </a:r>
          </a:p>
        </p:txBody>
      </p:sp>
      <p:pic>
        <p:nvPicPr>
          <p:cNvPr id="4" name="Picture 2" descr="Green arrow goes straight to center of dartboard. reaching the goal of success business goal setting. 3d render illustration.">
            <a:extLst>
              <a:ext uri="{FF2B5EF4-FFF2-40B4-BE49-F238E27FC236}">
                <a16:creationId xmlns:a16="http://schemas.microsoft.com/office/drawing/2014/main" id="{8B2E6B44-9195-FBC7-ED0B-F406BE8372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1266487"/>
            <a:ext cx="4699193" cy="4322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259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B86CD5-FD4D-2286-BB9F-CEC4B5AD9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6AC4F39-BEEB-9A24-4288-4769F355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阻礙</a:t>
            </a:r>
          </a:p>
        </p:txBody>
      </p:sp>
      <p:pic>
        <p:nvPicPr>
          <p:cNvPr id="4098" name="Picture 2" descr="Tried young Asian office employee feeling sick and have a headache from a long working day at office">
            <a:extLst>
              <a:ext uri="{FF2B5EF4-FFF2-40B4-BE49-F238E27FC236}">
                <a16:creationId xmlns:a16="http://schemas.microsoft.com/office/drawing/2014/main" id="{C9F2ACF6-136F-F032-350A-7527C9325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1164777"/>
            <a:ext cx="4856211" cy="45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055379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4E2A3E-687E-66FE-07AA-07DE8BB42C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FB52EFE-0E5D-9179-72CF-2D6D2CCBF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努力</a:t>
            </a:r>
          </a:p>
        </p:txBody>
      </p:sp>
      <p:pic>
        <p:nvPicPr>
          <p:cNvPr id="9218" name="Picture 2" descr="two people sitting at a table with a book">
            <a:extLst>
              <a:ext uri="{FF2B5EF4-FFF2-40B4-BE49-F238E27FC236}">
                <a16:creationId xmlns:a16="http://schemas.microsoft.com/office/drawing/2014/main" id="{3831061A-A2AA-CF49-2A4C-CAB9B68DB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1164777"/>
            <a:ext cx="4551411" cy="45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5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10C036-5496-1EA0-0231-5A7A39F32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4C65AC2-B785-5B69-92BD-FB64BFEF4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結果</a:t>
            </a:r>
          </a:p>
        </p:txBody>
      </p:sp>
      <p:pic>
        <p:nvPicPr>
          <p:cNvPr id="7170" name="Picture 2" descr="gray and white click pen on white printer paper">
            <a:extLst>
              <a:ext uri="{FF2B5EF4-FFF2-40B4-BE49-F238E27FC236}">
                <a16:creationId xmlns:a16="http://schemas.microsoft.com/office/drawing/2014/main" id="{6E9B3AA4-843D-79A4-5A40-81108E8521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1164777"/>
            <a:ext cx="4505229" cy="45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2666461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3D56A2-DE08-A6DD-6CA1-2F960B0B2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7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45F1F88-5E5D-CFA8-D1EA-FFDFF3B50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意外</a:t>
            </a:r>
          </a:p>
        </p:txBody>
      </p:sp>
      <p:pic>
        <p:nvPicPr>
          <p:cNvPr id="7172" name="Picture 4" descr="monitor showing Java programming">
            <a:extLst>
              <a:ext uri="{FF2B5EF4-FFF2-40B4-BE49-F238E27FC236}">
                <a16:creationId xmlns:a16="http://schemas.microsoft.com/office/drawing/2014/main" id="{5CB45273-B3B6-07EB-7E89-94E6AA32D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1164777"/>
            <a:ext cx="4653011" cy="45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4895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A5131E-619F-DB7F-FF27-D24E0BA63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7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Business people working office corporate meeting team startup concept">
            <a:extLst>
              <a:ext uri="{FF2B5EF4-FFF2-40B4-BE49-F238E27FC236}">
                <a16:creationId xmlns:a16="http://schemas.microsoft.com/office/drawing/2014/main" id="{29D3CA0D-9B41-62FD-F645-0339EAB03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1164777"/>
            <a:ext cx="4736139" cy="4526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2B3947B-C97E-E999-B1FA-592AF6CF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2713213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C3F7CB-4DDD-AF2D-A2CE-F00679C9F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600B996-11DC-EF81-5F47-060B3CF5E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結局</a:t>
            </a:r>
          </a:p>
        </p:txBody>
      </p:sp>
      <p:pic>
        <p:nvPicPr>
          <p:cNvPr id="5122" name="Picture 2" descr="a smiley face wearing a graduation cap">
            <a:extLst>
              <a:ext uri="{FF2B5EF4-FFF2-40B4-BE49-F238E27FC236}">
                <a16:creationId xmlns:a16="http://schemas.microsoft.com/office/drawing/2014/main" id="{02B801BE-2A11-5667-99BA-5AC4DE97CE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7" y="1173253"/>
            <a:ext cx="4883920" cy="450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4567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93</Words>
  <Application>Microsoft Office PowerPoint</Application>
  <PresentationFormat>寬螢幕</PresentationFormat>
  <Paragraphs>24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佈景主題</vt:lpstr>
      <vt:lpstr>校園故事 (Animaze)</vt:lpstr>
      <vt:lpstr>目標</vt:lpstr>
      <vt:lpstr>阻礙</vt:lpstr>
      <vt:lpstr>努力</vt:lpstr>
      <vt:lpstr>結果</vt:lpstr>
      <vt:lpstr>意外</vt:lpstr>
      <vt:lpstr>轉彎</vt:lpstr>
      <vt:lpstr>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jara034</dc:creator>
  <cp:lastModifiedBy>jara034</cp:lastModifiedBy>
  <cp:revision>9</cp:revision>
  <dcterms:created xsi:type="dcterms:W3CDTF">2024-10-19T20:00:13Z</dcterms:created>
  <dcterms:modified xsi:type="dcterms:W3CDTF">2024-10-20T10:40:33Z</dcterms:modified>
</cp:coreProperties>
</file>

<file path=docProps/thumbnail.jpeg>
</file>